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57" r:id="rId5"/>
    <p:sldId id="260" r:id="rId6"/>
    <p:sldId id="265" r:id="rId7"/>
    <p:sldId id="266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4DF168D-B70C-4C68-B66C-71E6E4500B37}" type="datetimeFigureOut">
              <a:rPr lang="en-US" smtClean="0"/>
              <a:pPr/>
              <a:t>1/3/2013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CF0F917-0DF1-434A-BD18-25551AA356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0 Dress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50258">
            <a:off x="1217955" y="1867014"/>
            <a:ext cx="2895249" cy="3985728"/>
          </a:xfrm>
          <a:prstGeom prst="roundRect">
            <a:avLst>
              <a:gd name="adj" fmla="val 11592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352800"/>
            <a:ext cx="6480048" cy="2301240"/>
          </a:xfrm>
        </p:spPr>
        <p:txBody>
          <a:bodyPr/>
          <a:lstStyle/>
          <a:p>
            <a:r>
              <a:rPr lang="en-US" dirty="0" smtClean="0"/>
              <a:t>The Hundred Dresses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1600200"/>
            <a:ext cx="6480048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Eleanor Estes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Illustrated By Louis Slobodkin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By Danielle Klenke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467600" cy="1143000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Recommendations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4436015" cy="361641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</a:t>
            </a:r>
          </a:p>
          <a:p>
            <a:pPr>
              <a:buNone/>
            </a:pP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Read the book. It is so good. Once you get in to it you would not be able to put it down.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3" descr="imagesCAZCIKQ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20544">
            <a:off x="4984521" y="2339801"/>
            <a:ext cx="3247882" cy="3747556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0"/>
            <a:ext cx="2895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Settings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7467600" cy="45259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In a school</a:t>
            </a:r>
          </a:p>
          <a:p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Boggins Heights</a:t>
            </a:r>
          </a:p>
          <a:p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Present day</a:t>
            </a:r>
            <a:endParaRPr lang="en-US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3" descr="imagesCA55DOD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18183">
            <a:off x="5028043" y="2547419"/>
            <a:ext cx="3782695" cy="28479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CAC0AQ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32431">
            <a:off x="5676714" y="2670938"/>
            <a:ext cx="2203621" cy="34278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4800600" cy="13716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“Look Peg,” whispered Maddie, “there’s that blue one she told us about. Isn’t it beautiful?”</a:t>
            </a:r>
            <a:r>
              <a:rPr lang="en-US" sz="2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2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2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2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2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2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en-US" sz="20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457200"/>
            <a:ext cx="3886200" cy="50448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</a:t>
            </a: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avorite  Quotes</a:t>
            </a:r>
            <a:endParaRPr lang="en-US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467600" cy="11890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Characters and Personalities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8458200" cy="4525963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Wanda Petronski -  Wanda was shy and creative.</a:t>
            </a:r>
          </a:p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Peggy – Peggy was mean a liked to pick on Wanda.</a:t>
            </a:r>
          </a:p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Madeline – Maddie was nice and funny she never made fun of Wanda.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6477000"/>
            <a:ext cx="3657600" cy="4525963"/>
          </a:xfrm>
        </p:spPr>
        <p:txBody>
          <a:bodyPr/>
          <a:lstStyle/>
          <a:p>
            <a:pPr>
              <a:buNone/>
            </a:pP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imagesCA64AZF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73653">
            <a:off x="3381885" y="3778132"/>
            <a:ext cx="3974425" cy="264479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CA4NETN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47652">
            <a:off x="4341053" y="4701501"/>
            <a:ext cx="1930247" cy="19302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-152400"/>
            <a:ext cx="18288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Plot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First , Wanda Petronski  was a shy girl who always told people she had a hundred dresses. Peggy was a girl who liked to pick on Wanda just because she said she always said that she had a hundred dresses. Maddie always stood by Peggy , but never talked around Peggy she only talked when Peggy wasn’t there with her.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457200"/>
            <a:ext cx="3505200" cy="1143000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Plot NO. 2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467600" cy="4525963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Then , two girls started picking on her and laughing when she told them that she a hundred dresses. Soon many people liked  to hear her say that she had a hundred  dresses.</a:t>
            </a:r>
          </a:p>
          <a:p>
            <a:pPr>
              <a:buNone/>
            </a:pP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68997">
            <a:off x="4289904" y="4428645"/>
            <a:ext cx="3285968" cy="2131757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5943600" cy="1143000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Plot NO. 3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467600" cy="4525963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Last ,Wanda’s dad decides that they should move to a different place.  So he wrote a letter that said he didn’t like when Wanda came home saying that she always got called names.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sCAXBM3C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91023">
            <a:off x="2933623" y="4653736"/>
            <a:ext cx="2439710" cy="195176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20050">
            <a:off x="4800600" y="4191000"/>
            <a:ext cx="3657600" cy="22530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67818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Favorite Part of Book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My favorite part of the book is when Maddie and Peggy walk in the room and Wanda’s  drawings of dresses are all over the room covering every part of the room!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5486400" cy="1143000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Theme of Book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558545">
            <a:off x="1856969" y="986245"/>
            <a:ext cx="5025308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</a:t>
            </a:r>
            <a:endParaRPr lang="en-US" sz="7200" dirty="0"/>
          </a:p>
        </p:txBody>
      </p:sp>
      <p:pic>
        <p:nvPicPr>
          <p:cNvPr id="4" name="Picture 3" descr="thCATLLJP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971800"/>
            <a:ext cx="4433350" cy="2123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imagesCAXRQFO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67573">
            <a:off x="5591627" y="2422035"/>
            <a:ext cx="3010964" cy="3455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218</TotalTime>
  <Words>292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The Hundred Dresses</vt:lpstr>
      <vt:lpstr>Settings</vt:lpstr>
      <vt:lpstr>“Look Peg,” whispered Maddie, “there’s that blue one she told us about. Isn’t it beautiful?”   </vt:lpstr>
      <vt:lpstr>Characters and Personalities</vt:lpstr>
      <vt:lpstr>Plot</vt:lpstr>
      <vt:lpstr>Plot NO. 2</vt:lpstr>
      <vt:lpstr>Plot NO. 3</vt:lpstr>
      <vt:lpstr>Favorite Part of Book</vt:lpstr>
      <vt:lpstr>Theme of Book</vt:lpstr>
      <vt:lpstr>Recommendations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Hundred Dresses</dc:title>
  <dc:creator>daklen</dc:creator>
  <cp:lastModifiedBy>dikrem</cp:lastModifiedBy>
  <cp:revision>27</cp:revision>
  <dcterms:created xsi:type="dcterms:W3CDTF">2012-12-05T19:45:56Z</dcterms:created>
  <dcterms:modified xsi:type="dcterms:W3CDTF">2013-01-03T23:49:58Z</dcterms:modified>
</cp:coreProperties>
</file>